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331" r:id="rId4"/>
    <p:sldId id="342" r:id="rId5"/>
    <p:sldId id="284" r:id="rId6"/>
    <p:sldId id="311" r:id="rId7"/>
    <p:sldId id="338" r:id="rId8"/>
    <p:sldId id="310" r:id="rId9"/>
    <p:sldId id="344" r:id="rId10"/>
    <p:sldId id="346" r:id="rId11"/>
    <p:sldId id="347" r:id="rId12"/>
    <p:sldId id="343" r:id="rId13"/>
    <p:sldId id="341" r:id="rId1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727" autoAdjust="0"/>
  </p:normalViewPr>
  <p:slideViewPr>
    <p:cSldViewPr>
      <p:cViewPr>
        <p:scale>
          <a:sx n="42" d="100"/>
          <a:sy n="42" d="100"/>
        </p:scale>
        <p:origin x="-64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AD445-291C-49EF-963F-7E002ADC473F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563D5-AE0B-4487-88F3-157D1332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35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6D6FFA-A3B4-420F-9D43-05130B02BF2F}" type="datetimeFigureOut">
              <a:rPr lang="en-US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B1208-21CF-4454-8B72-3E6999984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20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BAE05-682D-4181-B4DA-395B6A8D4D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0739A6-2066-47FE-A9A1-DF9E506161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DAFB93-5A46-4BF3-B1BA-5A61D2773DDF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C69DB6-3B62-42E1-99A6-1B607C7848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2CD3E-5542-4DB6-A70D-03CD27C308BA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E05CC-8C9E-4282-B1C9-D4F167949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C30D3238-0B5E-4CFD-9625-490865FDFE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06631-82D0-4AA3-963E-384D6C12B6C8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FA14B-F648-428B-9BDA-C45313221954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F0A91CDC-086D-46D8-B168-0144CEAC5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67452-A818-4E80-B3A9-241BA4C91D01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67D5E4-63AE-44EA-9EAF-FF7DF231A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E120E34C-4A9B-4FB7-8509-EC582ED661E3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8CAEB-1636-4207-B7DD-2E0E4C5FC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A283B-2D3A-43E3-9024-3F3F530489B9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9145754-4CF3-4782-997D-0E31075EE1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D7D32-4D69-498D-B768-167A02DDBFEC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D3F85ED1-B867-4AD4-B421-2CE4F079D0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6A1AB0-9931-4941-A41F-97B2F0C5616B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8610BC-CA7A-4F01-B4E6-00E40C9FF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B597DE-9697-43BB-A68B-7F18757FC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34C58-7214-42C1-8C0D-7065FFCC7E6C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A9462B6D-0633-4638-9E28-715193EA3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A7B42B08-6E5C-42DB-A140-40531FB4DA1E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6F24AD-AC34-41A3-9587-45F95EEE5AE0}" type="datetimeFigureOut">
              <a:rPr lang="en-US" smtClean="0"/>
              <a:pPr>
                <a:defRPr/>
              </a:pPr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7DBF00-2B8E-4719-90CC-B044A9015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zosportisd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zosportisd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l.tasb.org/Policy/Section/219?filter=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Citizens’ Bond Oversight Committee</a:t>
            </a:r>
          </a:p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December 18,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533400"/>
            <a:ext cx="4495800" cy="306705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erlin Sans FB" pitchFamily="34" charset="0"/>
              </a:rPr>
              <a:t>Brazosport ISD</a:t>
            </a:r>
            <a:endParaRPr lang="en-US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erlin Sans FB" pitchFamily="34" charset="0"/>
            </a:endParaRPr>
          </a:p>
        </p:txBody>
      </p:sp>
      <p:pic>
        <p:nvPicPr>
          <p:cNvPr id="4" name="Picture 9" descr="C:\Users\kholacka\AppData\Local\Microsoft\Windows\Temporary Internet Files\Content.IE5\X0XEO7AC\MP9003995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4114800" cy="58782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31448" y="304800"/>
            <a:ext cx="8534400" cy="7589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Selection of Construction/Renovation Purchasing 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Recommend: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Grouping projects to save on general conditions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Contract manager at risk</a:t>
            </a:r>
          </a:p>
          <a:p>
            <a:pPr lvl="2"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Provides Owner greater control in selecting the </a:t>
            </a:r>
          </a:p>
          <a:p>
            <a:pPr marL="594360" lvl="2" indent="0">
              <a:buNone/>
            </a:pPr>
            <a:r>
              <a:rPr lang="en-US" dirty="0">
                <a:latin typeface="Cooper Black" pitchFamily="18" charset="0"/>
              </a:rPr>
              <a:t>	CM through pre-qualifications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Allows the general contractor to be involved in planning – fewer change orders.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Constructability </a:t>
            </a:r>
            <a:r>
              <a:rPr lang="en-US" dirty="0">
                <a:latin typeface="Cooper Black" pitchFamily="18" charset="0"/>
              </a:rPr>
              <a:t>reviews avoid delays.</a:t>
            </a:r>
          </a:p>
          <a:p>
            <a:pPr lvl="2"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Management of change is more effective with </a:t>
            </a:r>
          </a:p>
          <a:p>
            <a:pPr lvl="2"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team approach.</a:t>
            </a:r>
          </a:p>
          <a:p>
            <a:pPr lvl="2"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Single point of responsibility during </a:t>
            </a:r>
            <a:r>
              <a:rPr lang="en-US" dirty="0" smtClean="0">
                <a:latin typeface="Cooper Black" pitchFamily="18" charset="0"/>
              </a:rPr>
              <a:t>construction/remodel.</a:t>
            </a:r>
            <a:endParaRPr lang="en-US" dirty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marL="0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marL="594360" lvl="2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31448" y="304800"/>
            <a:ext cx="8534400" cy="7589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Selection of Construction/Renovation Purchasing 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Motion to approve Construction Manager at Risk as the construction method for the identified projects…</a:t>
            </a:r>
            <a:endParaRPr lang="en-US" dirty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marL="0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marL="594360" lvl="2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9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Re-allocation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None currently…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Potential Re-allocations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Roof projects – will go out for bid in January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Bus parking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Culinary Lab – Potential larger investment in this career ready opportunity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Serving line area improvements – 3 of 5 campuses</a:t>
            </a:r>
          </a:p>
          <a:p>
            <a:pPr marL="594360" lvl="2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876800"/>
            <a:ext cx="2136448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33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Questions/Discussion/Suggestions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Meeting Schedule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December 18, 2013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March 19, 2014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Begin at 5 pm.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27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Welcome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Cooper Black" pitchFamily="18" charset="0"/>
              </a:rPr>
              <a:t>Introductions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Staff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Committee Members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Others</a:t>
            </a:r>
          </a:p>
          <a:p>
            <a:pPr lvl="1">
              <a:buFont typeface="Arial" charset="0"/>
              <a:buChar char="•"/>
            </a:pPr>
            <a:endParaRPr lang="en-US" sz="3200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1028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57200"/>
            <a:ext cx="2136448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Charter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Reminder of Committee Purpose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In the interest of time and others, schedule separate meetings to discuss other topics. 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Website Review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3"/>
              </a:rPr>
              <a:t>www.brazosportisd.net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Comments or Recommendations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3074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366717"/>
            <a:ext cx="1479499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Minutes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Comments, Questions or Changes to the Minutes???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Motion to approve the minutes.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Project Status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/>
          </a:bodyPr>
          <a:lstStyle/>
          <a:p>
            <a:pPr lvl="1"/>
            <a:endParaRPr lang="en-US" dirty="0">
              <a:latin typeface="Cooper Black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November 30, 2013 – Total P.O.’s issued – $14,519,048 or 35.70% completed or in progress.  Actually paid $13,236,426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oper Black" pitchFamily="18" charset="0"/>
              </a:rPr>
              <a:t>August 31, 2013 – Total P.O.’s issued – $13,083,430 or 32.17% completed or in progress.  Actually paid $11,613,166</a:t>
            </a:r>
          </a:p>
          <a:p>
            <a:pPr lvl="1"/>
            <a:endParaRPr lang="en-US" dirty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1027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99076"/>
            <a:ext cx="1485900" cy="127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" y="4523613"/>
            <a:ext cx="113842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Review of Timelines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Project </a:t>
            </a:r>
            <a:r>
              <a:rPr lang="en-US" dirty="0" smtClean="0">
                <a:latin typeface="Cooper Black" pitchFamily="18" charset="0"/>
              </a:rPr>
              <a:t>Timelines – See Website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3"/>
              </a:rPr>
              <a:t>www.brazosportisd.net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27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205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3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31448" y="304800"/>
            <a:ext cx="8534400" cy="7589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Selection of Construction/Renovation Purchasing 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Projects  requiring facilities modifications include: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Culinary Lab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Welding and Agricultural Upgrades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CN Serving Lines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Security Vestibules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Bus Parking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marL="594360" lvl="2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876800"/>
            <a:ext cx="2136448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31448" y="304800"/>
            <a:ext cx="8534400" cy="7589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Selection of Construction/Renovation Purchasing 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Board Policy CV Series provides  various options: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pol.tasb.org/Policy/Section/219?filter=C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Board must select option first.</a:t>
            </a:r>
          </a:p>
          <a:p>
            <a:pPr marL="0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marL="594360" lvl="2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876800"/>
            <a:ext cx="2136448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90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3919</TotalTime>
  <Words>280</Words>
  <Application>Microsoft Office PowerPoint</Application>
  <PresentationFormat>On-screen Show (4:3)</PresentationFormat>
  <Paragraphs>109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Brazosport ISD</vt:lpstr>
      <vt:lpstr>Welcome</vt:lpstr>
      <vt:lpstr>Charter</vt:lpstr>
      <vt:lpstr>Website Review </vt:lpstr>
      <vt:lpstr>Minutes</vt:lpstr>
      <vt:lpstr>Project Status</vt:lpstr>
      <vt:lpstr>Review of Timelines</vt:lpstr>
      <vt:lpstr>Selection of Construction/Renovation Purchasing Method</vt:lpstr>
      <vt:lpstr>Selection of Construction/Renovation Purchasing Method</vt:lpstr>
      <vt:lpstr>Selection of Construction/Renovation Purchasing Method</vt:lpstr>
      <vt:lpstr>Selection of Construction/Renovation Purchasing Method</vt:lpstr>
      <vt:lpstr>Re-allocation</vt:lpstr>
      <vt:lpstr>Questions/Discussion/Suggestions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Brazosport ISD</dc:title>
  <dc:creator>kholacka</dc:creator>
  <cp:lastModifiedBy>Casey, Amber</cp:lastModifiedBy>
  <cp:revision>206</cp:revision>
  <cp:lastPrinted>2011-12-15T22:46:47Z</cp:lastPrinted>
  <dcterms:created xsi:type="dcterms:W3CDTF">2011-11-13T20:36:30Z</dcterms:created>
  <dcterms:modified xsi:type="dcterms:W3CDTF">2014-01-17T21:27:59Z</dcterms:modified>
</cp:coreProperties>
</file>